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990099"/>
    <a:srgbClr val="660066"/>
    <a:srgbClr val="B4FA06"/>
    <a:srgbClr val="FFCC66"/>
    <a:srgbClr val="F8F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1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5CC2272-0EB5-4941-A884-9C371124182C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0CB0-A248-4820-A2DA-017D9601D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2272-0EB5-4941-A884-9C371124182C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0CB0-A248-4820-A2DA-017D9601D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2272-0EB5-4941-A884-9C371124182C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0CB0-A248-4820-A2DA-017D9601D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2272-0EB5-4941-A884-9C371124182C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0CB0-A248-4820-A2DA-017D9601DDE5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2272-0EB5-4941-A884-9C371124182C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0CB0-A248-4820-A2DA-017D9601DDE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2272-0EB5-4941-A884-9C371124182C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0CB0-A248-4820-A2DA-017D9601DDE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2272-0EB5-4941-A884-9C371124182C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0CB0-A248-4820-A2DA-017D9601D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2272-0EB5-4941-A884-9C371124182C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0CB0-A248-4820-A2DA-017D9601DDE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2272-0EB5-4941-A884-9C371124182C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0CB0-A248-4820-A2DA-017D9601D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2272-0EB5-4941-A884-9C371124182C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0CB0-A248-4820-A2DA-017D9601DD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2272-0EB5-4941-A884-9C371124182C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0CB0-A248-4820-A2DA-017D9601D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5CC2272-0EB5-4941-A884-9C371124182C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CCD0CB0-A248-4820-A2DA-017D9601DD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5880" y="1700808"/>
            <a:ext cx="4060254" cy="1470025"/>
          </a:xfrm>
        </p:spPr>
        <p:txBody>
          <a:bodyPr>
            <a:normAutofit fontScale="90000"/>
          </a:bodyPr>
          <a:lstStyle/>
          <a:p>
            <a:r>
              <a:rPr lang="en-US" sz="4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US President.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1863" y="3573016"/>
            <a:ext cx="3898019" cy="1752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 smtClean="0"/>
              <a:t>George Washington</a:t>
            </a:r>
            <a:endParaRPr lang="ru-RU" sz="5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806" y="1182132"/>
            <a:ext cx="4544194" cy="569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308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24744"/>
            <a:ext cx="6544816" cy="1117848"/>
          </a:xfrm>
        </p:spPr>
        <p:txBody>
          <a:bodyPr>
            <a:noAutofit/>
          </a:bodyPr>
          <a:lstStyle/>
          <a:p>
            <a:r>
              <a:rPr lang="en-US" b="1" i="1" cap="none" dirty="0" smtClean="0">
                <a:solidFill>
                  <a:srgbClr val="660033"/>
                </a:solidFill>
              </a:rPr>
              <a:t>"THE FATHER OF THE NATION"</a:t>
            </a:r>
            <a:endParaRPr lang="ru-RU" b="1" i="1" cap="none" dirty="0">
              <a:solidFill>
                <a:srgbClr val="6600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52" y="2926176"/>
            <a:ext cx="3338200" cy="289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842" y="2132856"/>
            <a:ext cx="4606652" cy="298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80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72815"/>
            <a:ext cx="3816424" cy="394172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27" y="1100637"/>
            <a:ext cx="3270274" cy="217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26" y="3249479"/>
            <a:ext cx="3270274" cy="226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00637"/>
            <a:ext cx="3096382" cy="438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80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3526518" cy="265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110" y="1267851"/>
            <a:ext cx="3405441" cy="437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74608"/>
            <a:ext cx="2533559" cy="202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27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3848472" cy="1477888"/>
          </a:xfrm>
        </p:spPr>
        <p:txBody>
          <a:bodyPr>
            <a:noAutofit/>
          </a:bodyPr>
          <a:lstStyle/>
          <a:p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Constitution in Philadelphia</a:t>
            </a:r>
            <a:endParaRPr lang="ru-RU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532" y="2708920"/>
            <a:ext cx="6400800" cy="30480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32" y="2708920"/>
            <a:ext cx="4495931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462" y="1265126"/>
            <a:ext cx="2733907" cy="439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95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3240360" cy="4680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4125441" cy="361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988840"/>
            <a:ext cx="21209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+mj-lt"/>
              </a:rPr>
              <a:t>He had a beautiful house and a big plantation</a:t>
            </a:r>
            <a:endParaRPr lang="ru-RU" sz="32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31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295400"/>
            <a:ext cx="3488432" cy="685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3816424" cy="45552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48326"/>
            <a:ext cx="3355416" cy="455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3" y="1916832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/>
              <a:t>His duty was to serve his country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398086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5838" y="836712"/>
            <a:ext cx="6400800" cy="1080120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7"/>
            <a:ext cx="5397069" cy="433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24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i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204864"/>
            <a:ext cx="78350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 you for your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attention!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1049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324</TotalTime>
  <Words>40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The first US President.</vt:lpstr>
      <vt:lpstr>"THE FATHER OF THE NATION"</vt:lpstr>
      <vt:lpstr>Презентация PowerPoint</vt:lpstr>
      <vt:lpstr>Презентация PowerPoint</vt:lpstr>
      <vt:lpstr>US Constitution in Philadelphia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US President.</dc:title>
  <dc:creator>Nastia</dc:creator>
  <cp:lastModifiedBy>Nastia</cp:lastModifiedBy>
  <cp:revision>9</cp:revision>
  <dcterms:created xsi:type="dcterms:W3CDTF">2014-01-27T15:09:09Z</dcterms:created>
  <dcterms:modified xsi:type="dcterms:W3CDTF">2014-01-28T05:42:29Z</dcterms:modified>
</cp:coreProperties>
</file>