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December 15, 2014</a:t>
            </a:fld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FA24-17DC-48A5-A19F-F3393529559E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F32E-F396-4857-9E0B-A297DAB04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FA24-17DC-48A5-A19F-F3393529559E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F32E-F396-4857-9E0B-A297DAB04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December 15, 2014</a:t>
            </a:fld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December 15, 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December 15, 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December 15, 2014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December 15, 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December 15, 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December 15, 2014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December 15, 2014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115E21A-85C5-4069-A22A-93A4C80E4D8B}" type="datetime4">
              <a:rPr lang="en-US" smtClean="0"/>
              <a:pPr/>
              <a:t>December 15, 2014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Giddyup Std" pitchFamily="66" charset="0"/>
              </a:rPr>
              <a:t>Author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: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Giddyup Std" pitchFamily="66" charset="0"/>
              </a:rPr>
              <a:t>Sulkova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Giddyup Std" pitchFamily="66" charset="0"/>
              </a:rPr>
              <a:t> Mary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>
                <a:solidFill>
                  <a:schemeClr val="tx2">
                    <a:lumMod val="10000"/>
                  </a:schemeClr>
                </a:solidFill>
                <a:latin typeface="Giddyup Std" pitchFamily="66" charset="0"/>
              </a:rPr>
              <a:t>The Southwest</a:t>
            </a:r>
            <a:endParaRPr lang="ru-RU" sz="96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37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upload.wikimedia.org/wikipedia/commons/thumb/2/2a/Lands_End_UK.jpg/1920px-Lands_End_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60648"/>
            <a:ext cx="9645525" cy="611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939557" y="5027160"/>
            <a:ext cx="3600400" cy="1192986"/>
          </a:xfrm>
          <a:prstGeom prst="roundRect">
            <a:avLst/>
          </a:prstGeom>
          <a:solidFill>
            <a:srgbClr val="00B0F0">
              <a:alpha val="5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Giddyup Std" pitchFamily="66" charset="0"/>
              </a:rPr>
              <a:t>Land's End</a:t>
            </a:r>
          </a:p>
        </p:txBody>
      </p:sp>
    </p:spTree>
    <p:extLst>
      <p:ext uri="{BB962C8B-B14F-4D97-AF65-F5344CB8AC3E}">
        <p14:creationId xmlns:p14="http://schemas.microsoft.com/office/powerpoint/2010/main" val="36916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upload.wikimedia.org/wikipedia/commons/thumb/a/af/Land%27s_End%2C_Cornwall%2C_England.jpg/1920px-Land%27s_End%2C_Cornwall%2C_Eng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640960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939557" y="5027160"/>
            <a:ext cx="3600400" cy="1192986"/>
          </a:xfrm>
          <a:prstGeom prst="roundRect">
            <a:avLst/>
          </a:prstGeom>
          <a:solidFill>
            <a:srgbClr val="00B0F0">
              <a:alpha val="5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Giddyup Std" pitchFamily="66" charset="0"/>
              </a:rPr>
              <a:t>Land's End</a:t>
            </a:r>
            <a:endParaRPr lang="en-US" sz="7200" dirty="0">
              <a:latin typeface="Giddyup St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88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upload.wikimedia.org/wikipedia/commons/thumb/5/56/Lands_End_Tourist_Centre.jpg/1280px-Lands_End_Tourist_Cen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39606" cy="6479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939557" y="5027160"/>
            <a:ext cx="3600400" cy="1192986"/>
          </a:xfrm>
          <a:prstGeom prst="roundRect">
            <a:avLst/>
          </a:prstGeom>
          <a:solidFill>
            <a:srgbClr val="00B0F0">
              <a:alpha val="5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Giddyup Std" pitchFamily="66" charset="0"/>
              </a:rPr>
              <a:t>Land's End</a:t>
            </a:r>
            <a:endParaRPr lang="en-US" sz="7200" dirty="0">
              <a:latin typeface="Giddyup St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upload.wikimedia.org/wikipedia/commons/c/c7/Signpost_at_Land%27s_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4824536" cy="643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915816" y="5301208"/>
            <a:ext cx="3600400" cy="1192986"/>
          </a:xfrm>
          <a:prstGeom prst="roundRect">
            <a:avLst/>
          </a:prstGeom>
          <a:solidFill>
            <a:srgbClr val="00B0F0">
              <a:alpha val="5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Giddyup Std" pitchFamily="66" charset="0"/>
              </a:rPr>
              <a:t>Land's End</a:t>
            </a:r>
            <a:endParaRPr lang="en-US" sz="7200" dirty="0">
              <a:latin typeface="Giddyup St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pload.wikimedia.org/wikipedia/commons/a/a6/Stonehenge-Gree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2656"/>
            <a:ext cx="9359098" cy="6233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076056" y="4869160"/>
            <a:ext cx="3600400" cy="1192986"/>
          </a:xfrm>
          <a:prstGeom prst="roundRect">
            <a:avLst/>
          </a:prstGeom>
          <a:solidFill>
            <a:srgbClr val="00B0F0">
              <a:alpha val="5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Giddyup Std" pitchFamily="66" charset="0"/>
              </a:rPr>
              <a:t>Stonehenge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a/a4/Bristol_harbour_arp_750p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24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148064" y="5157192"/>
            <a:ext cx="3600400" cy="1192986"/>
          </a:xfrm>
          <a:prstGeom prst="roundRect">
            <a:avLst/>
          </a:prstGeom>
          <a:solidFill>
            <a:srgbClr val="00B0F0">
              <a:alpha val="5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Giddyup Std" pitchFamily="66" charset="0"/>
              </a:rPr>
              <a:t>Bristol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менный, построенный в викторианском стиле, Готическое здание с двумя квадратными башнями и центральным арочным входом под круговой богато украшенные окна. Викторианской уличного фонаря стоит перед зданием и на правой части голых деревьев, блюз небо позад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upload.wikimedia.org/wikipedia/commons/7/74/Bristol.cathedral.west.front.a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1" y="332655"/>
            <a:ext cx="8970308" cy="6195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148064" y="5157192"/>
            <a:ext cx="3600400" cy="1192986"/>
          </a:xfrm>
          <a:prstGeom prst="roundRect">
            <a:avLst/>
          </a:prstGeom>
          <a:solidFill>
            <a:srgbClr val="00B0F0">
              <a:alpha val="5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Giddyup Std" pitchFamily="66" charset="0"/>
              </a:rPr>
              <a:t>Bristol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Файл:Короли Weston House, Bristol. Сад Перед. Sir John Vanbrugh, 17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14" y="250771"/>
            <a:ext cx="9305014" cy="6362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148064" y="5157192"/>
            <a:ext cx="3600400" cy="1192986"/>
          </a:xfrm>
          <a:prstGeom prst="roundRect">
            <a:avLst/>
          </a:prstGeom>
          <a:solidFill>
            <a:srgbClr val="00B0F0">
              <a:alpha val="5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Giddyup Std" pitchFamily="66" charset="0"/>
              </a:rPr>
              <a:t>Bristol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upload.wikimedia.org/wikipedia/commons/thumb/4/4c/Clevelandhouse.JPG/1280px-Cleveland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76248" cy="6196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148064" y="5157192"/>
            <a:ext cx="3600400" cy="1192986"/>
          </a:xfrm>
          <a:prstGeom prst="roundRect">
            <a:avLst/>
          </a:prstGeom>
          <a:solidFill>
            <a:srgbClr val="00B0F0">
              <a:alpha val="5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Giddyup Std" pitchFamily="66" charset="0"/>
              </a:rPr>
              <a:t>Bath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upload.wikimedia.org/wikipedia/commons/thumb/2/2a/Pulteney_Bridge%2C_Bath_2.jpg/800px-Pulteney_Bridge%2C_Bath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448565" cy="6283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619818" y="5279252"/>
            <a:ext cx="3600400" cy="1192986"/>
          </a:xfrm>
          <a:prstGeom prst="roundRect">
            <a:avLst/>
          </a:prstGeom>
          <a:solidFill>
            <a:srgbClr val="00B0F0">
              <a:alpha val="5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Giddyup Std" pitchFamily="66" charset="0"/>
              </a:rPr>
              <a:t>Bath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5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upload.wikimedia.org/wikipedia/commons/thumb/5/5c/Bath_-_Parade_Gardens_-_July_2006.jpg/1920px-Bath_-_Parade_Gardens_-_July_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12968" cy="4129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07804" y="4869160"/>
            <a:ext cx="3600400" cy="1192986"/>
          </a:xfrm>
          <a:prstGeom prst="roundRect">
            <a:avLst/>
          </a:prstGeom>
          <a:solidFill>
            <a:srgbClr val="00B0F0">
              <a:alpha val="5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Giddyup Std" pitchFamily="66" charset="0"/>
              </a:rPr>
              <a:t>Bath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upload.wikimedia.org/wikipedia/commons/3/31/Holborne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1948"/>
            <a:ext cx="8112224" cy="6084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939557" y="5013176"/>
            <a:ext cx="3600400" cy="1192986"/>
          </a:xfrm>
          <a:prstGeom prst="roundRect">
            <a:avLst/>
          </a:prstGeom>
          <a:solidFill>
            <a:srgbClr val="00B0F0">
              <a:alpha val="5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Giddyup Std" pitchFamily="66" charset="0"/>
              </a:rPr>
              <a:t>Bath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6">
      <a:dk1>
        <a:srgbClr val="F2E800"/>
      </a:dk1>
      <a:lt1>
        <a:sysClr val="window" lastClr="FFFFFF"/>
      </a:lt1>
      <a:dk2>
        <a:srgbClr val="FFFA93"/>
      </a:dk2>
      <a:lt2>
        <a:srgbClr val="FFFEE6"/>
      </a:lt2>
      <a:accent1>
        <a:srgbClr val="F2E800"/>
      </a:accent1>
      <a:accent2>
        <a:srgbClr val="FFFF00"/>
      </a:accent2>
      <a:accent3>
        <a:srgbClr val="FFF96C"/>
      </a:accent3>
      <a:accent4>
        <a:srgbClr val="FFFF00"/>
      </a:accent4>
      <a:accent5>
        <a:srgbClr val="FFFF00"/>
      </a:accent5>
      <a:accent6>
        <a:srgbClr val="FFFF00"/>
      </a:accent6>
      <a:hlink>
        <a:srgbClr val="FFF511"/>
      </a:hlink>
      <a:folHlink>
        <a:srgbClr val="F2E8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</TotalTime>
  <Words>22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The Southwest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Southwest</dc:title>
  <dc:creator>мария</dc:creator>
  <cp:lastModifiedBy>мария</cp:lastModifiedBy>
  <cp:revision>6</cp:revision>
  <dcterms:created xsi:type="dcterms:W3CDTF">2014-12-15T05:29:28Z</dcterms:created>
  <dcterms:modified xsi:type="dcterms:W3CDTF">2014-12-15T07:01:40Z</dcterms:modified>
</cp:coreProperties>
</file>