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9" r:id="rId4"/>
    <p:sldId id="261" r:id="rId5"/>
    <p:sldId id="262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715000"/>
            <a:ext cx="8305800" cy="1143000"/>
          </a:xfrm>
        </p:spPr>
        <p:txBody>
          <a:bodyPr/>
          <a:lstStyle/>
          <a:p>
            <a:r>
              <a:rPr lang="en-US" sz="1800" dirty="0" smtClean="0"/>
              <a:t>The work was done by </a:t>
            </a:r>
            <a:r>
              <a:rPr lang="en-US" sz="1800" dirty="0" err="1" smtClean="0"/>
              <a:t>Volodina</a:t>
            </a:r>
            <a:r>
              <a:rPr lang="en-US" sz="1800" dirty="0" smtClean="0"/>
              <a:t> Alisa</a:t>
            </a:r>
            <a:r>
              <a:rPr lang="ru-RU" sz="1800" dirty="0" smtClean="0"/>
              <a:t> 9</a:t>
            </a:r>
            <a:r>
              <a:rPr lang="en-US" sz="1800" dirty="0" smtClean="0"/>
              <a:t>A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facts about </a:t>
            </a:r>
            <a:br>
              <a:rPr lang="en-US" dirty="0" smtClean="0"/>
            </a:br>
            <a:r>
              <a:rPr lang="en-US" dirty="0" smtClean="0"/>
              <a:t>Queen Elizabeth II</a:t>
            </a: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273152"/>
          </a:xfrm>
        </p:spPr>
        <p:txBody>
          <a:bodyPr/>
          <a:lstStyle/>
          <a:p>
            <a:pPr fontAlgn="base"/>
            <a:r>
              <a:rPr lang="en-US" dirty="0" smtClean="0"/>
              <a:t>The Queen has 30 godchildren.</a:t>
            </a:r>
            <a:endParaRPr lang="ru-RU" dirty="0" smtClean="0"/>
          </a:p>
          <a:p>
            <a:pPr fontAlgn="base"/>
            <a:r>
              <a:rPr lang="en-US" dirty="0" smtClean="0"/>
              <a:t>Her childhood nickname was </a:t>
            </a:r>
            <a:r>
              <a:rPr lang="en-US" dirty="0" err="1" smtClean="0"/>
              <a:t>Lilibet</a:t>
            </a:r>
            <a:r>
              <a:rPr lang="en-US" dirty="0" smtClean="0"/>
              <a:t> because she couldn’t pronounce Elizabeth.</a:t>
            </a:r>
            <a:endParaRPr lang="ru-RU" dirty="0" smtClean="0"/>
          </a:p>
          <a:p>
            <a:pPr fontAlgn="base"/>
            <a:r>
              <a:rPr lang="en-US" dirty="0" smtClean="0"/>
              <a:t>The Queen has owned more than 30 corgis during her reign, starting with Susan who was a present for her 18th birthday in 1944. Her Majesty has three corgis – Monty, Willow and Holly.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8 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01008"/>
            <a:ext cx="2174732" cy="2970063"/>
          </a:xfrm>
          <a:prstGeom prst="rect">
            <a:avLst/>
          </a:prstGeom>
          <a:noFill/>
        </p:spPr>
      </p:pic>
      <p:pic>
        <p:nvPicPr>
          <p:cNvPr id="1027" name="Picture 3" descr="C:\Users\Admin\Desktop\Английский язык\helen_mir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4752528" cy="417646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smtClean="0"/>
              <a:t>She has given around 90,000 Christmas puddings to staff.</a:t>
            </a:r>
            <a:endParaRPr lang="ru-RU" sz="2400" dirty="0" smtClean="0"/>
          </a:p>
          <a:p>
            <a:r>
              <a:rPr lang="en-US" sz="2400" dirty="0" smtClean="0"/>
              <a:t>She has sat for 129 portraits during her reign.</a:t>
            </a:r>
          </a:p>
          <a:p>
            <a:r>
              <a:rPr lang="en-US" sz="2400" dirty="0" smtClean="0"/>
              <a:t>About 1.5 million people have attended garden parties at Buckingham Palace or the Palace of </a:t>
            </a:r>
            <a:r>
              <a:rPr lang="en-US" sz="2400" dirty="0" err="1" smtClean="0"/>
              <a:t>Holyroodhouse</a:t>
            </a:r>
            <a:r>
              <a:rPr lang="en-US" sz="2400" dirty="0" smtClean="0"/>
              <a:t> in Scotland since Elizabeth has been on the throne.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051" name="Picture 3" descr="C:\Users\Admin\Desktop\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1728192" cy="2329602"/>
          </a:xfrm>
          <a:prstGeom prst="rect">
            <a:avLst/>
          </a:prstGeom>
          <a:noFill/>
        </p:spPr>
      </p:pic>
      <p:pic>
        <p:nvPicPr>
          <p:cNvPr id="2053" name="Picture 5" descr="C:\Users\Admin\Desktop\портрет 2.jpg"/>
          <p:cNvPicPr>
            <a:picLocks noChangeAspect="1" noChangeArrowheads="1"/>
          </p:cNvPicPr>
          <p:nvPr/>
        </p:nvPicPr>
        <p:blipFill>
          <a:blip r:embed="rId3" cstate="print"/>
          <a:srcRect l="5498" r="5158"/>
          <a:stretch>
            <a:fillRect/>
          </a:stretch>
        </p:blipFill>
        <p:spPr bwMode="auto">
          <a:xfrm>
            <a:off x="1979712" y="4293096"/>
            <a:ext cx="3024336" cy="2264898"/>
          </a:xfrm>
          <a:prstGeom prst="rect">
            <a:avLst/>
          </a:prstGeom>
          <a:noFill/>
        </p:spPr>
      </p:pic>
      <p:pic>
        <p:nvPicPr>
          <p:cNvPr id="2054" name="Picture 6" descr="C:\Users\Admin\Desktop\BD_BDvore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52936"/>
            <a:ext cx="3482447" cy="261183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2553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her reign she has answered some three million items of correspondence.</a:t>
            </a:r>
          </a:p>
          <a:p>
            <a:r>
              <a:rPr lang="en-US" dirty="0" smtClean="0"/>
              <a:t>There have been 12 U.S. Presidents during her reign.</a:t>
            </a:r>
          </a:p>
          <a:p>
            <a:r>
              <a:rPr lang="en-US" dirty="0" smtClean="0"/>
              <a:t>The Queen Elizabeth II has worn at least 5,000 hats since her rule began </a:t>
            </a:r>
            <a:r>
              <a:rPr lang="en-US" dirty="0" smtClean="0"/>
              <a:t>in </a:t>
            </a:r>
            <a:r>
              <a:rPr lang="en-US" dirty="0" smtClean="0"/>
              <a:t>1952.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074" name="Picture 2" descr="C:\Users\Admin\Desktop\шляпа.jpg"/>
          <p:cNvPicPr>
            <a:picLocks noChangeAspect="1" noChangeArrowheads="1"/>
          </p:cNvPicPr>
          <p:nvPr/>
        </p:nvPicPr>
        <p:blipFill>
          <a:blip r:embed="rId2" cstate="print"/>
          <a:srcRect l="6804" r="7010" b="10898"/>
          <a:stretch>
            <a:fillRect/>
          </a:stretch>
        </p:blipFill>
        <p:spPr bwMode="auto">
          <a:xfrm>
            <a:off x="467544" y="2951472"/>
            <a:ext cx="2592288" cy="3069815"/>
          </a:xfrm>
          <a:prstGeom prst="rect">
            <a:avLst/>
          </a:prstGeom>
          <a:noFill/>
        </p:spPr>
      </p:pic>
      <p:pic>
        <p:nvPicPr>
          <p:cNvPr id="3075" name="Picture 3" descr="C:\Users\Admin\Desktop\шляпа 1.jpg"/>
          <p:cNvPicPr>
            <a:picLocks noChangeAspect="1" noChangeArrowheads="1"/>
          </p:cNvPicPr>
          <p:nvPr/>
        </p:nvPicPr>
        <p:blipFill>
          <a:blip r:embed="rId3" cstate="print"/>
          <a:srcRect l="9545" t="6364" b="9638"/>
          <a:stretch>
            <a:fillRect/>
          </a:stretch>
        </p:blipFill>
        <p:spPr bwMode="auto">
          <a:xfrm>
            <a:off x="6084168" y="2636912"/>
            <a:ext cx="2429658" cy="3384376"/>
          </a:xfrm>
          <a:prstGeom prst="rect">
            <a:avLst/>
          </a:prstGeom>
          <a:noFill/>
        </p:spPr>
      </p:pic>
      <p:pic>
        <p:nvPicPr>
          <p:cNvPr id="3076" name="Picture 4" descr="C:\Users\Admin\Desktop\шляп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140968"/>
            <a:ext cx="2376265" cy="317181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шляп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2080438" cy="2986275"/>
          </a:xfrm>
          <a:prstGeom prst="rect">
            <a:avLst/>
          </a:prstGeom>
          <a:noFill/>
        </p:spPr>
      </p:pic>
      <p:pic>
        <p:nvPicPr>
          <p:cNvPr id="4099" name="Picture 3" descr="C:\Users\Admin\Desktop\шляпа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72816"/>
            <a:ext cx="2172897" cy="3017912"/>
          </a:xfrm>
          <a:prstGeom prst="rect">
            <a:avLst/>
          </a:prstGeom>
          <a:noFill/>
        </p:spPr>
      </p:pic>
      <p:pic>
        <p:nvPicPr>
          <p:cNvPr id="4100" name="Picture 4" descr="C:\Users\Admin\Desktop\шляп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3441212" cy="2313062"/>
          </a:xfrm>
          <a:prstGeom prst="rect">
            <a:avLst/>
          </a:prstGeom>
          <a:noFill/>
        </p:spPr>
      </p:pic>
      <p:pic>
        <p:nvPicPr>
          <p:cNvPr id="4101" name="Picture 5" descr="C:\Users\Admin\Desktop\120509051511-rainbow-queen-story-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5292080" cy="29767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980728"/>
            <a:ext cx="3970784" cy="4857328"/>
          </a:xfrm>
        </p:spPr>
        <p:txBody>
          <a:bodyPr/>
          <a:lstStyle/>
          <a:p>
            <a:r>
              <a:rPr lang="en-US" dirty="0" smtClean="0"/>
              <a:t>The Queen is the only person in Britain who is not required to have a passport</a:t>
            </a:r>
            <a:r>
              <a:rPr lang="ru-RU" dirty="0" smtClean="0"/>
              <a:t>.</a:t>
            </a:r>
          </a:p>
          <a:p>
            <a:r>
              <a:rPr lang="en-US" dirty="0" smtClean="0"/>
              <a:t>Unusual live gifts given to her on royal tours include two tortoises and a seven-year-old bull elephant.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Admin\Desktop\сло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25144"/>
            <a:ext cx="2160240" cy="1796593"/>
          </a:xfrm>
          <a:prstGeom prst="rect">
            <a:avLst/>
          </a:prstGeom>
          <a:noFill/>
        </p:spPr>
      </p:pic>
      <p:pic>
        <p:nvPicPr>
          <p:cNvPr id="5123" name="Picture 3" descr="C:\Users\Admin\Desktop\Cherepah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520280" cy="1845205"/>
          </a:xfrm>
          <a:prstGeom prst="rect">
            <a:avLst/>
          </a:prstGeom>
          <a:noFill/>
        </p:spPr>
      </p:pic>
      <p:pic>
        <p:nvPicPr>
          <p:cNvPr id="5125" name="Picture 5" descr="C:\Users\Admin\Desktop\па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88840"/>
            <a:ext cx="2425452" cy="1616968"/>
          </a:xfrm>
          <a:prstGeom prst="rect">
            <a:avLst/>
          </a:prstGeom>
          <a:noFill/>
        </p:spPr>
      </p:pic>
      <p:pic>
        <p:nvPicPr>
          <p:cNvPr id="5126" name="Picture 6" descr="C:\Users\Admin\Desktop\76867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2448272" cy="192537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r>
              <a:rPr lang="en-US" dirty="0" smtClean="0"/>
              <a:t>Each morning, the Queen starts the day with a cup of tea. At 7:30 a.m. her "morning tray" is brought into her bedroom bearing a silver teapot, a water jug and milk, and a dish of biscuits for her dogs.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6146" name="Picture 2" descr="C:\Users\Admin\Desktop\Английский язык\queenscorg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650888" cy="3263404"/>
          </a:xfrm>
          <a:prstGeom prst="rect">
            <a:avLst/>
          </a:prstGeom>
          <a:noFill/>
        </p:spPr>
      </p:pic>
      <p:pic>
        <p:nvPicPr>
          <p:cNvPr id="6147" name="Picture 3" descr="C:\Users\Admin\Desktop\1.jpg"/>
          <p:cNvPicPr>
            <a:picLocks noChangeAspect="1" noChangeArrowheads="1"/>
          </p:cNvPicPr>
          <p:nvPr/>
        </p:nvPicPr>
        <p:blipFill>
          <a:blip r:embed="rId3" cstate="print"/>
          <a:srcRect b="4507"/>
          <a:stretch>
            <a:fillRect/>
          </a:stretch>
        </p:blipFill>
        <p:spPr bwMode="auto">
          <a:xfrm>
            <a:off x="3923928" y="2564904"/>
            <a:ext cx="4860032" cy="27816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4">
    <a:dk1>
      <a:srgbClr val="7B354D"/>
    </a:dk1>
    <a:lt1>
      <a:srgbClr val="7B354D"/>
    </a:lt1>
    <a:dk2>
      <a:srgbClr val="7B354D"/>
    </a:dk2>
    <a:lt2>
      <a:srgbClr val="7B354D"/>
    </a:lt2>
    <a:accent1>
      <a:srgbClr val="7B354D"/>
    </a:accent1>
    <a:accent2>
      <a:srgbClr val="7B354D"/>
    </a:accent2>
    <a:accent3>
      <a:srgbClr val="7B354D"/>
    </a:accent3>
    <a:accent4>
      <a:srgbClr val="7B354D"/>
    </a:accent4>
    <a:accent5>
      <a:srgbClr val="7B354D"/>
    </a:accent5>
    <a:accent6>
      <a:srgbClr val="7B354D"/>
    </a:accent6>
    <a:hlink>
      <a:srgbClr val="7B354D"/>
    </a:hlink>
    <a:folHlink>
      <a:srgbClr val="7B35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237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Interesting facts about  Queen Elizabeth II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facts about Queen Elizabeth II</dc:title>
  <dc:creator>Алиса</dc:creator>
  <cp:lastModifiedBy>Алла Володина</cp:lastModifiedBy>
  <cp:revision>16</cp:revision>
  <dcterms:created xsi:type="dcterms:W3CDTF">2013-02-17T04:02:39Z</dcterms:created>
  <dcterms:modified xsi:type="dcterms:W3CDTF">2013-02-19T00:05:56Z</dcterms:modified>
</cp:coreProperties>
</file>