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0346544-E3F9-41E5-B1A6-F03524419B4C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BB2D115-DEE3-42E5-B308-9E538ADEF3B1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6544-E3F9-41E5-B1A6-F03524419B4C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D115-DEE3-42E5-B308-9E538ADEF3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6544-E3F9-41E5-B1A6-F03524419B4C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D115-DEE3-42E5-B308-9E538ADEF3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6544-E3F9-41E5-B1A6-F03524419B4C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D115-DEE3-42E5-B308-9E538ADEF3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6544-E3F9-41E5-B1A6-F03524419B4C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D115-DEE3-42E5-B308-9E538ADEF3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6544-E3F9-41E5-B1A6-F03524419B4C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D115-DEE3-42E5-B308-9E538ADEF3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6544-E3F9-41E5-B1A6-F03524419B4C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D115-DEE3-42E5-B308-9E538ADEF3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6544-E3F9-41E5-B1A6-F03524419B4C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D115-DEE3-42E5-B308-9E538ADEF3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6544-E3F9-41E5-B1A6-F03524419B4C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D115-DEE3-42E5-B308-9E538ADEF3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6544-E3F9-41E5-B1A6-F03524419B4C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D115-DEE3-42E5-B308-9E538ADEF3B1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6544-E3F9-41E5-B1A6-F03524419B4C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D115-DEE3-42E5-B308-9E538ADEF3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0346544-E3F9-41E5-B1A6-F03524419B4C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BB2D115-DEE3-42E5-B308-9E538ADEF3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420888"/>
            <a:ext cx="3601387" cy="1702160"/>
          </a:xfrm>
        </p:spPr>
        <p:txBody>
          <a:bodyPr/>
          <a:lstStyle/>
          <a:p>
            <a:pPr algn="ctr"/>
            <a:r>
              <a:rPr lang="en-US" b="1" dirty="0" smtClean="0"/>
              <a:t>Scotland The Beautiful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581128"/>
            <a:ext cx="3960439" cy="102414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 who has not seen Scotland 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oes not know Great Britain.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024744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The Edinburgh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               military tattoo</a:t>
            </a:r>
            <a:endParaRPr lang="ru-RU" b="1" dirty="0"/>
          </a:p>
        </p:txBody>
      </p:sp>
      <p:pic>
        <p:nvPicPr>
          <p:cNvPr id="8194" name="Picture 2" descr="http://cs416220.userapi.com/v416220148/6b3/U1Eb6elQv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033889" cy="452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The Royal Mile</a:t>
            </a:r>
            <a:endParaRPr lang="ru-RU" sz="6000" b="1" dirty="0"/>
          </a:p>
        </p:txBody>
      </p:sp>
      <p:pic>
        <p:nvPicPr>
          <p:cNvPr id="9218" name="Picture 2" descr="http://www.edinburgh.org/images/articles/about/royal-m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1532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Pictures\Великобритания\Британия, 2010\Англия 1 (3)\Эдинбург\англия 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28653"/>
            <a:ext cx="6994672" cy="52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Holyrood</a:t>
            </a:r>
            <a:r>
              <a:rPr lang="en-US" sz="4800" b="1" dirty="0" smtClean="0"/>
              <a:t> Palace</a:t>
            </a:r>
            <a:endParaRPr lang="ru-RU" sz="4800" b="1" dirty="0"/>
          </a:p>
        </p:txBody>
      </p:sp>
      <p:pic>
        <p:nvPicPr>
          <p:cNvPr id="11266" name="Picture 2" descr="http://www.traveluk.com.ua/AcroFiles/9601d766-dec4-4d64-8c01-609aca6ca6be/Holyrood-House-Scot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90328"/>
            <a:ext cx="54578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etoya.ru/files/images/pub/part_1/22145/src/Holyrood_Palace.jpg?800_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056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4896544" cy="1143000"/>
          </a:xfrm>
        </p:spPr>
        <p:txBody>
          <a:bodyPr>
            <a:no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 err="1" smtClean="0"/>
              <a:t>Cannongate</a:t>
            </a:r>
            <a:endParaRPr lang="ru-RU" b="1" dirty="0"/>
          </a:p>
        </p:txBody>
      </p:sp>
      <p:pic>
        <p:nvPicPr>
          <p:cNvPr id="14338" name="Picture 2" descr="http://www.relevantsearchscotland.co.uk/edinburgh/Royal-Mile-Edinburgh-John-Knox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198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367252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8000" b="1" dirty="0" smtClean="0"/>
              <a:t>Bobby</a:t>
            </a:r>
            <a:endParaRPr lang="ru-RU" sz="8000" b="1" dirty="0"/>
          </a:p>
        </p:txBody>
      </p:sp>
      <p:pic>
        <p:nvPicPr>
          <p:cNvPr id="15364" name="Picture 4" descr="http://mirrailluminata.com/wp-content/uploads/IMG_0534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77" y="2132856"/>
            <a:ext cx="72771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528510" cy="782960"/>
          </a:xfrm>
        </p:spPr>
        <p:txBody>
          <a:bodyPr/>
          <a:lstStyle/>
          <a:p>
            <a:r>
              <a:rPr lang="en-US" b="1" dirty="0" smtClean="0"/>
              <a:t>Princes Street</a:t>
            </a:r>
            <a:endParaRPr lang="ru-RU" b="1" dirty="0"/>
          </a:p>
        </p:txBody>
      </p:sp>
      <p:pic>
        <p:nvPicPr>
          <p:cNvPr id="16386" name="Picture 2" descr="http://www.electricscotland.com/pictures/ross/images/Img_016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161735" cy="53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4999" y="1268760"/>
            <a:ext cx="3168470" cy="11179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Walter Scott</a:t>
            </a:r>
            <a:br>
              <a:rPr lang="en-US" b="1" dirty="0" smtClean="0"/>
            </a:br>
            <a:r>
              <a:rPr lang="en-US" b="1" dirty="0" smtClean="0"/>
              <a:t>monument</a:t>
            </a:r>
            <a:endParaRPr lang="ru-RU" b="1" dirty="0"/>
          </a:p>
        </p:txBody>
      </p:sp>
      <p:pic>
        <p:nvPicPr>
          <p:cNvPr id="17411" name="Picture 3" descr="C:\Users\Asus\Pictures\Великобритания\Британия 2012\IMG_37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48680"/>
            <a:ext cx="4374491" cy="583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http://www.vistoryof.com/.a/6a0115715f5080970c0134880902d4970c-5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466356" cy="199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312776" cy="352839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Welcome to Edinburgh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4384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2376382" cy="1143000"/>
          </a:xfrm>
        </p:spPr>
        <p:txBody>
          <a:bodyPr/>
          <a:lstStyle/>
          <a:p>
            <a:r>
              <a:rPr lang="en-US" b="1" dirty="0" smtClean="0"/>
              <a:t>Glasgow</a:t>
            </a:r>
            <a:endParaRPr lang="ru-RU" b="1" dirty="0"/>
          </a:p>
        </p:txBody>
      </p:sp>
      <p:pic>
        <p:nvPicPr>
          <p:cNvPr id="1026" name="Picture 2" descr="http://www.sebiology.org/meetings/Past_Meetings/Glasgow_2011/images/SE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437906" cy="31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togaleri0.haberler.com/galeri-resimleri/44/onumuzdeki-20-yila-damga-vuracak-sehirler_82958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25778"/>
            <a:ext cx="3303315" cy="20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nglandcountry.net/wp-content/img/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76" y="764704"/>
            <a:ext cx="4613023" cy="30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5616742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Edinburgh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3789040"/>
            <a:ext cx="6777317" cy="1825428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US" sz="5400" dirty="0" smtClean="0"/>
              <a:t>The Athens of </a:t>
            </a:r>
          </a:p>
          <a:p>
            <a:pPr marL="68580" indent="0" algn="ctr">
              <a:buNone/>
            </a:pPr>
            <a:r>
              <a:rPr lang="en-US" sz="5400" dirty="0" smtClean="0"/>
              <a:t>the North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3533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5976782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Edinburgh Castle</a:t>
            </a:r>
            <a:endParaRPr lang="ru-RU" sz="5400" b="1" dirty="0"/>
          </a:p>
        </p:txBody>
      </p:sp>
      <p:pic>
        <p:nvPicPr>
          <p:cNvPr id="2050" name="Picture 2" descr="C:\Users\Asus\Pictures\Великобритания\Британия, 2010\Англия 1 (3)\Эдинбург\IMGP0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802967" cy="36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9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wayfaring.info/wp-content/uploads/2007/04/edinburgh-cas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4" y="404664"/>
            <a:ext cx="3888432" cy="31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internationalquest.co.uk/wp-content/uploads/2011/11/Edinburgh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4483"/>
            <a:ext cx="5836940" cy="32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i.com.ua/images/menu/20101213105434254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64896" cy="562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illimillu.com/wp/wp-content/uploads/2012/09/edinburgh-castle-lst038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9409"/>
            <a:ext cx="7898105" cy="48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2088350" cy="1143000"/>
          </a:xfrm>
        </p:spPr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t night</a:t>
            </a:r>
            <a:endParaRPr lang="ru-RU" b="1" dirty="0"/>
          </a:p>
        </p:txBody>
      </p:sp>
      <p:pic>
        <p:nvPicPr>
          <p:cNvPr id="6146" name="Picture 2" descr="http://beautifulplacestovisit.com/wp-content/uploads/2011/10/Edinburgh-Castle-Scotland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1436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dinburghseen.com/wp-content/uploads/galleries/post-289/full/edinburgh-castle-at-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7393"/>
            <a:ext cx="7584962" cy="438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7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115</TotalTime>
  <Words>44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Scotland The Beautiful</vt:lpstr>
      <vt:lpstr>Glasgow</vt:lpstr>
      <vt:lpstr>Edinburgh</vt:lpstr>
      <vt:lpstr>Edinburgh Castle</vt:lpstr>
      <vt:lpstr>Презентация PowerPoint</vt:lpstr>
      <vt:lpstr>Презентация PowerPoint</vt:lpstr>
      <vt:lpstr>Презентация PowerPoint</vt:lpstr>
      <vt:lpstr>at night</vt:lpstr>
      <vt:lpstr>Презентация PowerPoint</vt:lpstr>
      <vt:lpstr>The Edinburgh                         military tattoo</vt:lpstr>
      <vt:lpstr>The Royal Mile</vt:lpstr>
      <vt:lpstr>Презентация PowerPoint</vt:lpstr>
      <vt:lpstr>Holyrood Palace</vt:lpstr>
      <vt:lpstr>Презентация PowerPoint</vt:lpstr>
      <vt:lpstr>the Cannongate</vt:lpstr>
      <vt:lpstr> Bobby</vt:lpstr>
      <vt:lpstr>Princes Street</vt:lpstr>
      <vt:lpstr>Walter Scott monument</vt:lpstr>
      <vt:lpstr>Welcome to Edinburgh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Scotland The Beautiful</dc:title>
  <dc:creator>Asus</dc:creator>
  <cp:lastModifiedBy>Asus</cp:lastModifiedBy>
  <cp:revision>10</cp:revision>
  <dcterms:created xsi:type="dcterms:W3CDTF">2013-01-16T14:33:13Z</dcterms:created>
  <dcterms:modified xsi:type="dcterms:W3CDTF">2013-01-16T16:28:59Z</dcterms:modified>
</cp:coreProperties>
</file>